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  <p:sldMasterId id="2147483710" r:id="rId2"/>
    <p:sldMasterId id="2147483714" r:id="rId3"/>
  </p:sldMasterIdLst>
  <p:notesMasterIdLst>
    <p:notesMasterId r:id="rId12"/>
  </p:notesMasterIdLst>
  <p:sldIdLst>
    <p:sldId id="293" r:id="rId4"/>
    <p:sldId id="270" r:id="rId5"/>
    <p:sldId id="317" r:id="rId6"/>
    <p:sldId id="318" r:id="rId7"/>
    <p:sldId id="320" r:id="rId8"/>
    <p:sldId id="319" r:id="rId9"/>
    <p:sldId id="300" r:id="rId10"/>
    <p:sldId id="321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67193"/>
    <a:srgbClr val="787A7D"/>
    <a:srgbClr val="3A383A"/>
    <a:srgbClr val="D5F0F1"/>
    <a:srgbClr val="C8DBF9"/>
    <a:srgbClr val="6998ED"/>
    <a:srgbClr val="FBDDD8"/>
    <a:srgbClr val="AAE4D7"/>
    <a:srgbClr val="DC6038"/>
    <a:srgbClr val="E76F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632" autoAdjust="0"/>
    <p:restoredTop sz="96379" autoAdjust="0"/>
  </p:normalViewPr>
  <p:slideViewPr>
    <p:cSldViewPr snapToGrid="0" showGuides="1">
      <p:cViewPr varScale="1">
        <p:scale>
          <a:sx n="75" d="100"/>
          <a:sy n="75" d="100"/>
        </p:scale>
        <p:origin x="1224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theme" Target="theme/theme1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viewProps" Target="viewProps.xml"/></Relationships>
</file>

<file path=ppt/media/image1.jpg>
</file>

<file path=ppt/media/image10.jpeg>
</file>

<file path=ppt/media/image11.png>
</file>

<file path=ppt/media/image12.png>
</file>

<file path=ppt/media/image13.gif>
</file>

<file path=ppt/media/image14.png>
</file>

<file path=ppt/media/image15.png>
</file>

<file path=ppt/media/image16.png>
</file>

<file path=ppt/media/image17.png>
</file>

<file path=ppt/media/image2.jpg>
</file>

<file path=ppt/media/image3.jp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982B93-D878-4220-82A0-3D8A37C64810}" type="datetimeFigureOut">
              <a:rPr lang="zh-CN" altLang="en-US" smtClean="0"/>
              <a:t>2019/9/18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94396F-7CC6-42E5-83BE-72592AAF95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62452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3DB7C-2D6B-4C00-98DC-0DA6EC76AE3B}" type="datetimeFigureOut">
              <a:rPr lang="zh-CN" altLang="en-US" smtClean="0"/>
              <a:t>2019/9/18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651A3-21E8-4EF8-877E-30E5449547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52544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3DB7C-2D6B-4C00-98DC-0DA6EC76AE3B}" type="datetimeFigureOut">
              <a:rPr lang="zh-CN" altLang="en-US" smtClean="0"/>
              <a:t>2019/9/18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651A3-21E8-4EF8-877E-30E5449547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72141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3DB7C-2D6B-4C00-98DC-0DA6EC76AE3B}" type="datetimeFigureOut">
              <a:rPr lang="zh-CN" altLang="en-US" smtClean="0"/>
              <a:t>2019/9/18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651A3-21E8-4EF8-877E-30E5449547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52762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538654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幻灯片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816571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808772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991EF-8529-D44C-B83E-99CC19731065}" type="datetimeFigureOut">
              <a:rPr kumimoji="1" lang="zh-CN" altLang="en-US" smtClean="0">
                <a:solidFill>
                  <a:prstClr val="black">
                    <a:tint val="75000"/>
                  </a:prstClr>
                </a:solidFill>
                <a:latin typeface="Century Gothic"/>
                <a:ea typeface="微软雅黑"/>
              </a:rPr>
              <a:pPr/>
              <a:t>2019/9/18</a:t>
            </a:fld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CCA98-5836-6F4B-9A1A-CDA2FA233A74}" type="slidenum">
              <a:rPr kumimoji="1" lang="zh-CN" altLang="en-US" smtClean="0">
                <a:solidFill>
                  <a:prstClr val="black">
                    <a:tint val="75000"/>
                  </a:prstClr>
                </a:solidFill>
                <a:latin typeface="Century Gothic"/>
                <a:ea typeface="微软雅黑"/>
              </a:rPr>
              <a:pPr/>
              <a:t>‹#›</a:t>
            </a:fld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29130003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编辑母版文本样式</a:t>
            </a:r>
          </a:p>
          <a:p>
            <a:pPr lvl="1"/>
            <a:r>
              <a:rPr kumimoji="1" lang="zh-CN" altLang="en-US"/>
              <a:t>第二级</a:t>
            </a:r>
          </a:p>
          <a:p>
            <a:pPr lvl="2"/>
            <a:r>
              <a:rPr kumimoji="1" lang="zh-CN" altLang="en-US"/>
              <a:t>第三级</a:t>
            </a:r>
          </a:p>
          <a:p>
            <a:pPr lvl="3"/>
            <a:r>
              <a:rPr kumimoji="1" lang="zh-CN" altLang="en-US"/>
              <a:t>第四级</a:t>
            </a:r>
          </a:p>
          <a:p>
            <a:pPr lvl="4"/>
            <a:r>
              <a:rPr kumimoji="1"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991EF-8529-D44C-B83E-99CC19731065}" type="datetimeFigureOut">
              <a:rPr kumimoji="1" lang="zh-CN" altLang="en-US" smtClean="0">
                <a:solidFill>
                  <a:prstClr val="black">
                    <a:tint val="75000"/>
                  </a:prstClr>
                </a:solidFill>
                <a:latin typeface="Century Gothic"/>
                <a:ea typeface="微软雅黑"/>
              </a:rPr>
              <a:pPr/>
              <a:t>2019/9/18</a:t>
            </a:fld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CCA98-5836-6F4B-9A1A-CDA2FA233A74}" type="slidenum">
              <a:rPr kumimoji="1" lang="zh-CN" altLang="en-US" smtClean="0">
                <a:solidFill>
                  <a:prstClr val="black">
                    <a:tint val="75000"/>
                  </a:prstClr>
                </a:solidFill>
                <a:latin typeface="Century Gothic"/>
                <a:ea typeface="微软雅黑"/>
              </a:rPr>
              <a:pPr/>
              <a:t>‹#›</a:t>
            </a:fld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38550473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5333" b="1" cap="all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991EF-8529-D44C-B83E-99CC19731065}" type="datetimeFigureOut">
              <a:rPr kumimoji="1" lang="zh-CN" altLang="en-US" smtClean="0">
                <a:solidFill>
                  <a:prstClr val="black">
                    <a:tint val="75000"/>
                  </a:prstClr>
                </a:solidFill>
                <a:latin typeface="Century Gothic"/>
                <a:ea typeface="微软雅黑"/>
              </a:rPr>
              <a:pPr/>
              <a:t>2019/9/18</a:t>
            </a:fld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CCA98-5836-6F4B-9A1A-CDA2FA233A74}" type="slidenum">
              <a:rPr kumimoji="1" lang="zh-CN" altLang="en-US" smtClean="0">
                <a:solidFill>
                  <a:prstClr val="black">
                    <a:tint val="75000"/>
                  </a:prstClr>
                </a:solidFill>
                <a:latin typeface="Century Gothic"/>
                <a:ea typeface="微软雅黑"/>
              </a:rPr>
              <a:pPr/>
              <a:t>‹#›</a:t>
            </a:fld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26471896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200151"/>
            <a:ext cx="5384800" cy="3394075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kumimoji="1" lang="zh-CN" altLang="en-US"/>
              <a:t>编辑母版文本样式</a:t>
            </a:r>
          </a:p>
          <a:p>
            <a:pPr lvl="1"/>
            <a:r>
              <a:rPr kumimoji="1" lang="zh-CN" altLang="en-US"/>
              <a:t>第二级</a:t>
            </a:r>
          </a:p>
          <a:p>
            <a:pPr lvl="2"/>
            <a:r>
              <a:rPr kumimoji="1" lang="zh-CN" altLang="en-US"/>
              <a:t>第三级</a:t>
            </a:r>
          </a:p>
          <a:p>
            <a:pPr lvl="3"/>
            <a:r>
              <a:rPr kumimoji="1" lang="zh-CN" altLang="en-US"/>
              <a:t>第四级</a:t>
            </a:r>
          </a:p>
          <a:p>
            <a:pPr lvl="4"/>
            <a:r>
              <a:rPr kumimoji="1"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200151"/>
            <a:ext cx="5384800" cy="3394075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kumimoji="1" lang="zh-CN" altLang="en-US"/>
              <a:t>编辑母版文本样式</a:t>
            </a:r>
          </a:p>
          <a:p>
            <a:pPr lvl="1"/>
            <a:r>
              <a:rPr kumimoji="1" lang="zh-CN" altLang="en-US"/>
              <a:t>第二级</a:t>
            </a:r>
          </a:p>
          <a:p>
            <a:pPr lvl="2"/>
            <a:r>
              <a:rPr kumimoji="1" lang="zh-CN" altLang="en-US"/>
              <a:t>第三级</a:t>
            </a:r>
          </a:p>
          <a:p>
            <a:pPr lvl="3"/>
            <a:r>
              <a:rPr kumimoji="1" lang="zh-CN" altLang="en-US"/>
              <a:t>第四级</a:t>
            </a:r>
          </a:p>
          <a:p>
            <a:pPr lvl="4"/>
            <a:r>
              <a:rPr kumimoji="1"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991EF-8529-D44C-B83E-99CC19731065}" type="datetimeFigureOut">
              <a:rPr kumimoji="1" lang="zh-CN" altLang="en-US" smtClean="0">
                <a:solidFill>
                  <a:prstClr val="black">
                    <a:tint val="75000"/>
                  </a:prstClr>
                </a:solidFill>
                <a:latin typeface="Century Gothic"/>
                <a:ea typeface="微软雅黑"/>
              </a:rPr>
              <a:pPr/>
              <a:t>2019/9/18</a:t>
            </a:fld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CCA98-5836-6F4B-9A1A-CDA2FA233A74}" type="slidenum">
              <a:rPr kumimoji="1" lang="zh-CN" altLang="en-US" smtClean="0">
                <a:solidFill>
                  <a:prstClr val="black">
                    <a:tint val="75000"/>
                  </a:prstClr>
                </a:solidFill>
                <a:latin typeface="Century Gothic"/>
                <a:ea typeface="微软雅黑"/>
              </a:rPr>
              <a:pPr/>
              <a:t>‹#›</a:t>
            </a:fld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167703211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kumimoji="1"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kumimoji="1" lang="zh-CN" altLang="en-US"/>
              <a:t>编辑母版文本样式</a:t>
            </a:r>
          </a:p>
          <a:p>
            <a:pPr lvl="1"/>
            <a:r>
              <a:rPr kumimoji="1" lang="zh-CN" altLang="en-US"/>
              <a:t>第二级</a:t>
            </a:r>
          </a:p>
          <a:p>
            <a:pPr lvl="2"/>
            <a:r>
              <a:rPr kumimoji="1" lang="zh-CN" altLang="en-US"/>
              <a:t>第三级</a:t>
            </a:r>
          </a:p>
          <a:p>
            <a:pPr lvl="3"/>
            <a:r>
              <a:rPr kumimoji="1" lang="zh-CN" altLang="en-US"/>
              <a:t>第四级</a:t>
            </a:r>
          </a:p>
          <a:p>
            <a:pPr lvl="4"/>
            <a:r>
              <a:rPr kumimoji="1"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kumimoji="1"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kumimoji="1" lang="zh-CN" altLang="en-US"/>
              <a:t>编辑母版文本样式</a:t>
            </a:r>
          </a:p>
          <a:p>
            <a:pPr lvl="1"/>
            <a:r>
              <a:rPr kumimoji="1" lang="zh-CN" altLang="en-US"/>
              <a:t>第二级</a:t>
            </a:r>
          </a:p>
          <a:p>
            <a:pPr lvl="2"/>
            <a:r>
              <a:rPr kumimoji="1" lang="zh-CN" altLang="en-US"/>
              <a:t>第三级</a:t>
            </a:r>
          </a:p>
          <a:p>
            <a:pPr lvl="3"/>
            <a:r>
              <a:rPr kumimoji="1" lang="zh-CN" altLang="en-US"/>
              <a:t>第四级</a:t>
            </a:r>
          </a:p>
          <a:p>
            <a:pPr lvl="4"/>
            <a:r>
              <a:rPr kumimoji="1"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991EF-8529-D44C-B83E-99CC19731065}" type="datetimeFigureOut">
              <a:rPr kumimoji="1" lang="zh-CN" altLang="en-US" smtClean="0">
                <a:solidFill>
                  <a:prstClr val="black">
                    <a:tint val="75000"/>
                  </a:prstClr>
                </a:solidFill>
                <a:latin typeface="Century Gothic"/>
                <a:ea typeface="微软雅黑"/>
              </a:rPr>
              <a:pPr/>
              <a:t>2019/9/18</a:t>
            </a:fld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CCA98-5836-6F4B-9A1A-CDA2FA233A74}" type="slidenum">
              <a:rPr kumimoji="1" lang="zh-CN" altLang="en-US" smtClean="0">
                <a:solidFill>
                  <a:prstClr val="black">
                    <a:tint val="75000"/>
                  </a:prstClr>
                </a:solidFill>
                <a:latin typeface="Century Gothic"/>
                <a:ea typeface="微软雅黑"/>
              </a:rPr>
              <a:pPr/>
              <a:t>‹#›</a:t>
            </a:fld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23068478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8841927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991EF-8529-D44C-B83E-99CC19731065}" type="datetimeFigureOut">
              <a:rPr kumimoji="1" lang="zh-CN" altLang="en-US" smtClean="0">
                <a:solidFill>
                  <a:prstClr val="black">
                    <a:tint val="75000"/>
                  </a:prstClr>
                </a:solidFill>
                <a:latin typeface="Century Gothic"/>
                <a:ea typeface="微软雅黑"/>
              </a:rPr>
              <a:pPr/>
              <a:t>2019/9/18</a:t>
            </a:fld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CCA98-5836-6F4B-9A1A-CDA2FA233A74}" type="slidenum">
              <a:rPr kumimoji="1" lang="zh-CN" altLang="en-US" smtClean="0">
                <a:solidFill>
                  <a:prstClr val="black">
                    <a:tint val="75000"/>
                  </a:prstClr>
                </a:solidFill>
                <a:latin typeface="Century Gothic"/>
                <a:ea typeface="微软雅黑"/>
              </a:rPr>
              <a:pPr/>
              <a:t>‹#›</a:t>
            </a:fld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383081040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991EF-8529-D44C-B83E-99CC19731065}" type="datetimeFigureOut">
              <a:rPr kumimoji="1" lang="zh-CN" altLang="en-US" smtClean="0">
                <a:solidFill>
                  <a:prstClr val="black">
                    <a:tint val="75000"/>
                  </a:prstClr>
                </a:solidFill>
                <a:latin typeface="Century Gothic"/>
                <a:ea typeface="微软雅黑"/>
              </a:rPr>
              <a:pPr/>
              <a:t>2019/9/18</a:t>
            </a:fld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CCA98-5836-6F4B-9A1A-CDA2FA233A74}" type="slidenum">
              <a:rPr kumimoji="1" lang="zh-CN" altLang="en-US" smtClean="0">
                <a:solidFill>
                  <a:prstClr val="black">
                    <a:tint val="75000"/>
                  </a:prstClr>
                </a:solidFill>
                <a:latin typeface="Century Gothic"/>
                <a:ea typeface="微软雅黑"/>
              </a:rPr>
              <a:pPr/>
              <a:t>‹#›</a:t>
            </a:fld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85323077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2" y="273049"/>
            <a:ext cx="4011084" cy="1162051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2"/>
            <a:ext cx="6815667" cy="5853113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kumimoji="1" lang="zh-CN" altLang="en-US"/>
              <a:t>编辑母版文本样式</a:t>
            </a:r>
          </a:p>
          <a:p>
            <a:pPr lvl="1"/>
            <a:r>
              <a:rPr kumimoji="1" lang="zh-CN" altLang="en-US"/>
              <a:t>第二级</a:t>
            </a:r>
          </a:p>
          <a:p>
            <a:pPr lvl="2"/>
            <a:r>
              <a:rPr kumimoji="1" lang="zh-CN" altLang="en-US"/>
              <a:t>第三级</a:t>
            </a:r>
          </a:p>
          <a:p>
            <a:pPr lvl="3"/>
            <a:r>
              <a:rPr kumimoji="1" lang="zh-CN" altLang="en-US"/>
              <a:t>第四级</a:t>
            </a:r>
          </a:p>
          <a:p>
            <a:pPr lvl="4"/>
            <a:r>
              <a:rPr kumimoji="1"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2" y="1435102"/>
            <a:ext cx="4011084" cy="46910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kumimoji="1"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991EF-8529-D44C-B83E-99CC19731065}" type="datetimeFigureOut">
              <a:rPr kumimoji="1" lang="zh-CN" altLang="en-US" smtClean="0">
                <a:solidFill>
                  <a:prstClr val="black">
                    <a:tint val="75000"/>
                  </a:prstClr>
                </a:solidFill>
                <a:latin typeface="Century Gothic"/>
                <a:ea typeface="微软雅黑"/>
              </a:rPr>
              <a:pPr/>
              <a:t>2019/9/18</a:t>
            </a:fld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CCA98-5836-6F4B-9A1A-CDA2FA233A74}" type="slidenum">
              <a:rPr kumimoji="1" lang="zh-CN" altLang="en-US" smtClean="0">
                <a:solidFill>
                  <a:prstClr val="black">
                    <a:tint val="75000"/>
                  </a:prstClr>
                </a:solidFill>
                <a:latin typeface="Century Gothic"/>
                <a:ea typeface="微软雅黑"/>
              </a:rPr>
              <a:pPr/>
              <a:t>‹#›</a:t>
            </a:fld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117010988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9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kumimoji="1" lang="zh-CN" altLang="en-US"/>
              <a:t>单击图标添加图片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kumimoji="1"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991EF-8529-D44C-B83E-99CC19731065}" type="datetimeFigureOut">
              <a:rPr kumimoji="1" lang="zh-CN" altLang="en-US" smtClean="0">
                <a:solidFill>
                  <a:prstClr val="black">
                    <a:tint val="75000"/>
                  </a:prstClr>
                </a:solidFill>
                <a:latin typeface="Century Gothic"/>
                <a:ea typeface="微软雅黑"/>
              </a:rPr>
              <a:pPr/>
              <a:t>2019/9/18</a:t>
            </a:fld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CCA98-5836-6F4B-9A1A-CDA2FA233A74}" type="slidenum">
              <a:rPr kumimoji="1" lang="zh-CN" altLang="en-US" smtClean="0">
                <a:solidFill>
                  <a:prstClr val="black">
                    <a:tint val="75000"/>
                  </a:prstClr>
                </a:solidFill>
                <a:latin typeface="Century Gothic"/>
                <a:ea typeface="微软雅黑"/>
              </a:rPr>
              <a:pPr/>
              <a:t>‹#›</a:t>
            </a:fld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5600788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编辑母版文本样式</a:t>
            </a:r>
          </a:p>
          <a:p>
            <a:pPr lvl="1"/>
            <a:r>
              <a:rPr kumimoji="1" lang="zh-CN" altLang="en-US"/>
              <a:t>第二级</a:t>
            </a:r>
          </a:p>
          <a:p>
            <a:pPr lvl="2"/>
            <a:r>
              <a:rPr kumimoji="1" lang="zh-CN" altLang="en-US"/>
              <a:t>第三级</a:t>
            </a:r>
          </a:p>
          <a:p>
            <a:pPr lvl="3"/>
            <a:r>
              <a:rPr kumimoji="1" lang="zh-CN" altLang="en-US"/>
              <a:t>第四级</a:t>
            </a:r>
          </a:p>
          <a:p>
            <a:pPr lvl="4"/>
            <a:r>
              <a:rPr kumimoji="1"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991EF-8529-D44C-B83E-99CC19731065}" type="datetimeFigureOut">
              <a:rPr kumimoji="1" lang="zh-CN" altLang="en-US" smtClean="0">
                <a:solidFill>
                  <a:prstClr val="black">
                    <a:tint val="75000"/>
                  </a:prstClr>
                </a:solidFill>
                <a:latin typeface="Century Gothic"/>
                <a:ea typeface="微软雅黑"/>
              </a:rPr>
              <a:pPr/>
              <a:t>2019/9/18</a:t>
            </a:fld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CCA98-5836-6F4B-9A1A-CDA2FA233A74}" type="slidenum">
              <a:rPr kumimoji="1" lang="zh-CN" altLang="en-US" smtClean="0">
                <a:solidFill>
                  <a:prstClr val="black">
                    <a:tint val="75000"/>
                  </a:prstClr>
                </a:solidFill>
                <a:latin typeface="Century Gothic"/>
                <a:ea typeface="微软雅黑"/>
              </a:rPr>
              <a:pPr/>
              <a:t>‹#›</a:t>
            </a:fld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151607917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06375"/>
            <a:ext cx="2743200" cy="4387851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609600" y="206375"/>
            <a:ext cx="8026400" cy="4387851"/>
          </a:xfrm>
        </p:spPr>
        <p:txBody>
          <a:bodyPr vert="eaVert"/>
          <a:lstStyle/>
          <a:p>
            <a:pPr lvl="0"/>
            <a:r>
              <a:rPr kumimoji="1" lang="zh-CN" altLang="en-US"/>
              <a:t>编辑母版文本样式</a:t>
            </a:r>
          </a:p>
          <a:p>
            <a:pPr lvl="1"/>
            <a:r>
              <a:rPr kumimoji="1" lang="zh-CN" altLang="en-US"/>
              <a:t>第二级</a:t>
            </a:r>
          </a:p>
          <a:p>
            <a:pPr lvl="2"/>
            <a:r>
              <a:rPr kumimoji="1" lang="zh-CN" altLang="en-US"/>
              <a:t>第三级</a:t>
            </a:r>
          </a:p>
          <a:p>
            <a:pPr lvl="3"/>
            <a:r>
              <a:rPr kumimoji="1" lang="zh-CN" altLang="en-US"/>
              <a:t>第四级</a:t>
            </a:r>
          </a:p>
          <a:p>
            <a:pPr lvl="4"/>
            <a:r>
              <a:rPr kumimoji="1"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991EF-8529-D44C-B83E-99CC19731065}" type="datetimeFigureOut">
              <a:rPr kumimoji="1" lang="zh-CN" altLang="en-US" smtClean="0">
                <a:solidFill>
                  <a:prstClr val="black">
                    <a:tint val="75000"/>
                  </a:prstClr>
                </a:solidFill>
                <a:latin typeface="Century Gothic"/>
                <a:ea typeface="微软雅黑"/>
              </a:rPr>
              <a:pPr/>
              <a:t>2019/9/18</a:t>
            </a:fld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CCA98-5836-6F4B-9A1A-CDA2FA233A74}" type="slidenum">
              <a:rPr kumimoji="1" lang="zh-CN" altLang="en-US" smtClean="0">
                <a:solidFill>
                  <a:prstClr val="black">
                    <a:tint val="75000"/>
                  </a:prstClr>
                </a:solidFill>
                <a:latin typeface="Century Gothic"/>
                <a:ea typeface="微软雅黑"/>
              </a:rPr>
              <a:pPr/>
              <a:t>‹#›</a:t>
            </a:fld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26735402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895350" y="2246293"/>
            <a:ext cx="60960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突显内容</a:t>
            </a:r>
            <a:br>
              <a:rPr lang="zh-CN" altLang="en-US" sz="28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</a:br>
            <a:r>
              <a:rPr lang="zh-CN" altLang="en-US" sz="28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精妙的设计不应喧宾夺主</a:t>
            </a:r>
          </a:p>
        </p:txBody>
      </p:sp>
      <p:sp>
        <p:nvSpPr>
          <p:cNvPr id="4" name="矩形 3"/>
          <p:cNvSpPr/>
          <p:nvPr userDrawn="1"/>
        </p:nvSpPr>
        <p:spPr>
          <a:xfrm>
            <a:off x="895350" y="3200400"/>
            <a:ext cx="6096000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Flyme</a:t>
            </a:r>
            <a:r>
              <a:rPr lang="en-US" altLang="zh-CN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5 </a:t>
            </a:r>
            <a:r>
              <a:rPr lang="zh-CN" altLang="en-US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的设计思路便是突出内容</a:t>
            </a:r>
            <a:r>
              <a:rPr lang="en-US" altLang="zh-CN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——</a:t>
            </a:r>
            <a:r>
              <a:rPr lang="zh-CN" altLang="en-US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精妙的设计不应该喧宾夺主。</a:t>
            </a:r>
          </a:p>
          <a:p>
            <a:r>
              <a:rPr lang="zh-CN" altLang="en-US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我们更愿意将设计作为内容的辅助。在这个思路下，内容与设计</a:t>
            </a:r>
          </a:p>
          <a:p>
            <a:r>
              <a:rPr lang="zh-CN" altLang="en-US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的协调，便是主要突破的课题。我们从内容中汲取设计灵感，音</a:t>
            </a:r>
          </a:p>
          <a:p>
            <a:r>
              <a:rPr lang="zh-CN" altLang="en-US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乐专辑、视频色调、应用首屏等细节都将被 </a:t>
            </a:r>
            <a:r>
              <a:rPr lang="en-US" altLang="zh-CN" sz="140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Flyme</a:t>
            </a:r>
            <a:r>
              <a:rPr lang="en-US" altLang="zh-CN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5 </a:t>
            </a:r>
            <a:r>
              <a:rPr lang="zh-CN" altLang="en-US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的控件自</a:t>
            </a:r>
          </a:p>
          <a:p>
            <a:r>
              <a:rPr lang="zh-CN" altLang="en-US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动识别，演变为凸显内容，却又不夺目的背景。</a:t>
            </a:r>
          </a:p>
        </p:txBody>
      </p:sp>
      <p:grpSp>
        <p:nvGrpSpPr>
          <p:cNvPr id="5" name="组合 4"/>
          <p:cNvGrpSpPr/>
          <p:nvPr userDrawn="1"/>
        </p:nvGrpSpPr>
        <p:grpSpPr>
          <a:xfrm>
            <a:off x="995363" y="4502865"/>
            <a:ext cx="254794" cy="254794"/>
            <a:chOff x="995363" y="4502865"/>
            <a:chExt cx="254794" cy="254794"/>
          </a:xfrm>
        </p:grpSpPr>
        <p:sp>
          <p:nvSpPr>
            <p:cNvPr id="6" name="椭圆 5"/>
            <p:cNvSpPr/>
            <p:nvPr/>
          </p:nvSpPr>
          <p:spPr>
            <a:xfrm>
              <a:off x="995363" y="4502865"/>
              <a:ext cx="254794" cy="254794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7" name="组合 7"/>
            <p:cNvGrpSpPr>
              <a:grpSpLocks/>
            </p:cNvGrpSpPr>
            <p:nvPr/>
          </p:nvGrpSpPr>
          <p:grpSpPr bwMode="auto">
            <a:xfrm rot="5400000">
              <a:off x="1041220" y="4597356"/>
              <a:ext cx="144866" cy="73436"/>
              <a:chOff x="6716" y="33700"/>
              <a:chExt cx="383575" cy="195163"/>
            </a:xfrm>
          </p:grpSpPr>
          <p:cxnSp>
            <p:nvCxnSpPr>
              <p:cNvPr id="8" name="直接连接符 8"/>
              <p:cNvCxnSpPr>
                <a:cxnSpLocks noChangeShapeType="1"/>
              </p:cNvCxnSpPr>
              <p:nvPr/>
            </p:nvCxnSpPr>
            <p:spPr bwMode="auto">
              <a:xfrm>
                <a:off x="6716" y="33700"/>
                <a:ext cx="194444" cy="195163"/>
              </a:xfrm>
              <a:prstGeom prst="line">
                <a:avLst/>
              </a:prstGeom>
              <a:noFill/>
              <a:ln w="12700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9" name="直接连接符 9"/>
              <p:cNvCxnSpPr>
                <a:cxnSpLocks noChangeShapeType="1"/>
              </p:cNvCxnSpPr>
              <p:nvPr/>
            </p:nvCxnSpPr>
            <p:spPr bwMode="auto">
              <a:xfrm flipV="1">
                <a:off x="188409" y="33700"/>
                <a:ext cx="201882" cy="193030"/>
              </a:xfrm>
              <a:prstGeom prst="line">
                <a:avLst/>
              </a:prstGeom>
              <a:noFill/>
              <a:ln w="12700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</p:grpSp>
      <p:grpSp>
        <p:nvGrpSpPr>
          <p:cNvPr id="10" name="组合 9"/>
          <p:cNvGrpSpPr/>
          <p:nvPr userDrawn="1"/>
        </p:nvGrpSpPr>
        <p:grpSpPr>
          <a:xfrm>
            <a:off x="1433513" y="4502865"/>
            <a:ext cx="254794" cy="254794"/>
            <a:chOff x="1433513" y="4502865"/>
            <a:chExt cx="254794" cy="254794"/>
          </a:xfrm>
        </p:grpSpPr>
        <p:sp>
          <p:nvSpPr>
            <p:cNvPr id="11" name="椭圆 10"/>
            <p:cNvSpPr/>
            <p:nvPr/>
          </p:nvSpPr>
          <p:spPr>
            <a:xfrm>
              <a:off x="1433513" y="4502865"/>
              <a:ext cx="254794" cy="254794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2" name="组合 7"/>
            <p:cNvGrpSpPr>
              <a:grpSpLocks/>
            </p:cNvGrpSpPr>
            <p:nvPr/>
          </p:nvGrpSpPr>
          <p:grpSpPr bwMode="auto">
            <a:xfrm rot="16200000" flipH="1">
              <a:off x="1498418" y="4597356"/>
              <a:ext cx="144866" cy="73436"/>
              <a:chOff x="6716" y="33700"/>
              <a:chExt cx="383575" cy="195163"/>
            </a:xfrm>
          </p:grpSpPr>
          <p:cxnSp>
            <p:nvCxnSpPr>
              <p:cNvPr id="13" name="直接连接符 8"/>
              <p:cNvCxnSpPr>
                <a:cxnSpLocks noChangeShapeType="1"/>
              </p:cNvCxnSpPr>
              <p:nvPr/>
            </p:nvCxnSpPr>
            <p:spPr bwMode="auto">
              <a:xfrm>
                <a:off x="6716" y="33700"/>
                <a:ext cx="194444" cy="195163"/>
              </a:xfrm>
              <a:prstGeom prst="line">
                <a:avLst/>
              </a:prstGeom>
              <a:noFill/>
              <a:ln w="12700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4" name="直接连接符 9"/>
              <p:cNvCxnSpPr>
                <a:cxnSpLocks noChangeShapeType="1"/>
              </p:cNvCxnSpPr>
              <p:nvPr/>
            </p:nvCxnSpPr>
            <p:spPr bwMode="auto">
              <a:xfrm flipV="1">
                <a:off x="188409" y="33700"/>
                <a:ext cx="201882" cy="193030"/>
              </a:xfrm>
              <a:prstGeom prst="line">
                <a:avLst/>
              </a:prstGeom>
              <a:noFill/>
              <a:ln w="12700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</p:grpSp>
    </p:spTree>
    <p:extLst>
      <p:ext uri="{BB962C8B-B14F-4D97-AF65-F5344CB8AC3E}">
        <p14:creationId xmlns:p14="http://schemas.microsoft.com/office/powerpoint/2010/main" val="12976802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3DB7C-2D6B-4C00-98DC-0DA6EC76AE3B}" type="datetimeFigureOut">
              <a:rPr lang="zh-CN" altLang="en-US" smtClean="0"/>
              <a:t>2019/9/18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651A3-21E8-4EF8-877E-30E5449547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0452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3DB7C-2D6B-4C00-98DC-0DA6EC76AE3B}" type="datetimeFigureOut">
              <a:rPr lang="zh-CN" altLang="en-US" smtClean="0"/>
              <a:t>2019/9/18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651A3-21E8-4EF8-877E-30E5449547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01794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3DB7C-2D6B-4C00-98DC-0DA6EC76AE3B}" type="datetimeFigureOut">
              <a:rPr lang="zh-CN" altLang="en-US" smtClean="0"/>
              <a:t>2019/9/18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651A3-21E8-4EF8-877E-30E5449547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89497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3DB7C-2D6B-4C00-98DC-0DA6EC76AE3B}" type="datetimeFigureOut">
              <a:rPr lang="zh-CN" altLang="en-US" smtClean="0"/>
              <a:t>2019/9/18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651A3-21E8-4EF8-877E-30E5449547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42822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3DB7C-2D6B-4C00-98DC-0DA6EC76AE3B}" type="datetimeFigureOut">
              <a:rPr lang="zh-CN" altLang="en-US" smtClean="0"/>
              <a:t>2019/9/18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651A3-21E8-4EF8-877E-30E5449547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02109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3DB7C-2D6B-4C00-98DC-0DA6EC76AE3B}" type="datetimeFigureOut">
              <a:rPr lang="zh-CN" altLang="en-US" smtClean="0"/>
              <a:t>2019/9/18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651A3-21E8-4EF8-877E-30E5449547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78623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jp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C3DB7C-2D6B-4C00-98DC-0DA6EC76AE3B}" type="datetimeFigureOut">
              <a:rPr lang="zh-CN" altLang="en-US" smtClean="0"/>
              <a:t>2019/9/18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6651A3-21E8-4EF8-877E-30E5449547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40776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57989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712" r:id="rId2"/>
  </p:sldLayoutIdLst>
  <p:txStyles>
    <p:titleStyle>
      <a:lvl1pPr algn="ctr" defTabSz="609585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3991EF-8529-D44C-B83E-99CC19731065}" type="datetimeFigureOut">
              <a:rPr kumimoji="1" lang="zh-CN" altLang="en-US" smtClean="0">
                <a:solidFill>
                  <a:prstClr val="black">
                    <a:tint val="75000"/>
                  </a:prstClr>
                </a:solidFill>
                <a:latin typeface="Century Gothic"/>
                <a:ea typeface="微软雅黑"/>
              </a:rPr>
              <a:pPr/>
              <a:t>2019/9/18</a:t>
            </a:fld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BCCA98-5836-6F4B-9A1A-CDA2FA233A74}" type="slidenum">
              <a:rPr kumimoji="1" lang="zh-CN" altLang="en-US" smtClean="0">
                <a:solidFill>
                  <a:prstClr val="black">
                    <a:tint val="75000"/>
                  </a:prstClr>
                </a:solidFill>
                <a:latin typeface="Century Gothic"/>
                <a:ea typeface="微软雅黑"/>
              </a:rPr>
              <a:pPr/>
              <a:t>‹#›</a:t>
            </a:fld>
            <a:endParaRPr kumimoji="1" lang="zh-CN" altLang="en-US">
              <a:solidFill>
                <a:prstClr val="black">
                  <a:tint val="75000"/>
                </a:prstClr>
              </a:solidFill>
              <a:latin typeface="Century Gothic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22306877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xStyles>
    <p:titleStyle>
      <a:lvl1pPr algn="ctr" defTabSz="609585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gif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3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D31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3085610"/>
            <a:ext cx="13027399" cy="1527501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35399" y="4812209"/>
            <a:ext cx="13027399" cy="1527501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4767752" y="604515"/>
            <a:ext cx="26564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音乐随心而动</a:t>
            </a:r>
          </a:p>
        </p:txBody>
      </p:sp>
      <p:sp>
        <p:nvSpPr>
          <p:cNvPr id="7" name="矩形 6"/>
          <p:cNvSpPr/>
          <p:nvPr/>
        </p:nvSpPr>
        <p:spPr>
          <a:xfrm>
            <a:off x="2140221" y="1219057"/>
            <a:ext cx="7901940" cy="7020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多种播放界面风格，每一首歌都有不同的风格。</a:t>
            </a:r>
            <a:endParaRPr lang="en-US" altLang="zh-CN" sz="1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钢琴曲就要配合古典式胶片播放。</a:t>
            </a:r>
          </a:p>
        </p:txBody>
      </p:sp>
      <p:sp>
        <p:nvSpPr>
          <p:cNvPr id="5" name="矩形 4"/>
          <p:cNvSpPr/>
          <p:nvPr/>
        </p:nvSpPr>
        <p:spPr>
          <a:xfrm>
            <a:off x="190500" y="-508000"/>
            <a:ext cx="292100" cy="165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电子产品, 屏幕截图, 照片, 监视器&#10;&#10;描述已自动生成">
            <a:extLst>
              <a:ext uri="{FF2B5EF4-FFF2-40B4-BE49-F238E27FC236}">
                <a16:creationId xmlns:a16="http://schemas.microsoft.com/office/drawing/2014/main" id="{F69AC585-36C9-45DC-A51A-5C369CBDAFD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0054" y="1921108"/>
            <a:ext cx="2429991" cy="5042739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FD271F14-FD41-4368-BA58-894EFB29F00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4064" y="2504310"/>
            <a:ext cx="2132483" cy="38354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619C0992-8771-4840-A58A-9FA891F3EE5D}"/>
              </a:ext>
            </a:extLst>
          </p:cNvPr>
          <p:cNvSpPr/>
          <p:nvPr/>
        </p:nvSpPr>
        <p:spPr>
          <a:xfrm>
            <a:off x="7859976" y="2114318"/>
            <a:ext cx="144142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弹窗式歌词显示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68944038"/>
      </p:ext>
    </p:extLst>
  </p:cSld>
  <p:clrMapOvr>
    <a:masterClrMapping/>
  </p:clrMapOvr>
  <p:transition spd="slow" advClick="0" advTm="0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clickEffect" p14:presetBounceEnd="26000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6000">
                                          <p:cBhvr additive="base">
                                            <p:cTn id="7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6000">
                                          <p:cBhvr additive="base">
                                            <p:cTn id="8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2" presetClass="entr" presetSubtype="2" fill="hold" grpId="0" nodeType="clickEffect" p14:presetBounceEnd="2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6000">
                                          <p:cBhvr additive="base">
                                            <p:cTn id="13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6000">
                                          <p:cBhvr additive="base">
                                            <p:cTn id="14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6" presetID="2" presetClass="entr" presetSubtype="2" decel="4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8" decel="4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5" presetID="42" presetClass="pat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79167E-6 -2.59259E-6 L -0.06627 0.00023 " pathEditMode="relative" rAng="0" ptsTypes="AA">
                                          <p:cBhvr>
                                            <p:cTn id="26" dur="2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3320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7" presetID="63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4.79167E-6 -2.96296E-6 L 0.06796 -2.96296E-6 " pathEditMode="relative" rAng="0" ptsTypes="AA">
                                          <p:cBhvr>
                                            <p:cTn id="28" dur="2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398" y="0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9" fill="hold">
                          <p:stCondLst>
                            <p:cond delay="indefinite"/>
                          </p:stCondLst>
                          <p:childTnLst>
                            <p:par>
                              <p:cTn id="3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1" presetID="2" presetClass="entr" presetSubtype="4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4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/>
          <p:bldP spid="7" grpId="0"/>
          <p:bldP spid="4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2" presetClass="entr" presetSubtype="2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6" presetID="2" presetClass="entr" presetSubtype="2" decel="4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8" decel="4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5" presetID="42" presetClass="pat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79167E-6 -2.59259E-6 L -0.06627 0.00023 " pathEditMode="relative" rAng="0" ptsTypes="AA">
                                          <p:cBhvr>
                                            <p:cTn id="26" dur="2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3320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7" presetID="63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4.79167E-6 -2.96296E-6 L 0.06796 -2.96296E-6 " pathEditMode="relative" rAng="0" ptsTypes="AA">
                                          <p:cBhvr>
                                            <p:cTn id="28" dur="2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398" y="0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9" fill="hold">
                          <p:stCondLst>
                            <p:cond delay="indefinite"/>
                          </p:stCondLst>
                          <p:childTnLst>
                            <p:par>
                              <p:cTn id="3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1" presetID="2" presetClass="entr" presetSubtype="4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4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/>
          <p:bldP spid="7" grpId="0"/>
          <p:bldP spid="4" grpId="0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6900" y="372364"/>
            <a:ext cx="5918200" cy="59182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3951824" y="929826"/>
            <a:ext cx="428835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你想要的，这里都会有</a:t>
            </a:r>
          </a:p>
        </p:txBody>
      </p:sp>
      <p:sp>
        <p:nvSpPr>
          <p:cNvPr id="8" name="矩形 7"/>
          <p:cNvSpPr/>
          <p:nvPr/>
        </p:nvSpPr>
        <p:spPr>
          <a:xfrm>
            <a:off x="3708400" y="1878296"/>
            <a:ext cx="47752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Dauphin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将更人性化。</a:t>
            </a:r>
          </a:p>
        </p:txBody>
      </p:sp>
      <p:pic>
        <p:nvPicPr>
          <p:cNvPr id="10" name="图片 9" descr="图片包含 电子产品, 陈列&#10;&#10;描述已自动生成">
            <a:extLst>
              <a:ext uri="{FF2B5EF4-FFF2-40B4-BE49-F238E27FC236}">
                <a16:creationId xmlns:a16="http://schemas.microsoft.com/office/drawing/2014/main" id="{CEEE74CF-DCD4-40B5-86C5-92E92B9CCB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4442" y="2605685"/>
            <a:ext cx="2083319" cy="4278331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E3CD96F5-C089-4DF6-B8B0-55D49A36589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2235" y="3062879"/>
            <a:ext cx="1869502" cy="3325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073740"/>
      </p:ext>
    </p:extLst>
  </p:cSld>
  <p:clrMapOvr>
    <a:masterClrMapping/>
  </p:clrMapOvr>
  <p:transition spd="slow" advClick="0" advTm="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mph" presetSubtype="0" autoRev="1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Scale>
                                      <p:cBhvr>
                                        <p:cTn id="12" dur="2000" fill="hold"/>
                                        <p:tgtEl>
                                          <p:spTgt spid="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23" presetClass="entr" presetSubtype="528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3" presetClass="entr" presetSubtype="52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5328560" y="3397594"/>
            <a:ext cx="1415772" cy="1040628"/>
            <a:chOff x="5328560" y="3397594"/>
            <a:chExt cx="1415772" cy="1040628"/>
          </a:xfrm>
        </p:grpSpPr>
        <p:sp>
          <p:nvSpPr>
            <p:cNvPr id="18" name="文本框 17"/>
            <p:cNvSpPr txBox="1"/>
            <p:nvPr/>
          </p:nvSpPr>
          <p:spPr>
            <a:xfrm>
              <a:off x="5749776" y="3397594"/>
              <a:ext cx="715259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440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16</a:t>
              </a:r>
              <a:endParaRPr lang="zh-CN" altLang="en-US" sz="40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5328560" y="4099668"/>
              <a:ext cx="1415772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600" dirty="0">
                  <a:solidFill>
                    <a:schemeClr val="bg1">
                      <a:alpha val="90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海量使用用户</a:t>
              </a:r>
            </a:p>
          </p:txBody>
        </p:sp>
        <p:sp>
          <p:nvSpPr>
            <p:cNvPr id="20" name="等腰三角形 19"/>
            <p:cNvSpPr/>
            <p:nvPr/>
          </p:nvSpPr>
          <p:spPr>
            <a:xfrm flipV="1">
              <a:off x="6572546" y="3558467"/>
              <a:ext cx="138370" cy="119284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24" name="矩形 23"/>
          <p:cNvSpPr/>
          <p:nvPr/>
        </p:nvSpPr>
        <p:spPr>
          <a:xfrm>
            <a:off x="4743891" y="852405"/>
            <a:ext cx="272702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APICloud</a:t>
            </a:r>
            <a:r>
              <a:rPr lang="zh-CN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编程</a:t>
            </a:r>
          </a:p>
        </p:txBody>
      </p:sp>
      <p:sp>
        <p:nvSpPr>
          <p:cNvPr id="25" name="矩形 24"/>
          <p:cNvSpPr/>
          <p:nvPr/>
        </p:nvSpPr>
        <p:spPr>
          <a:xfrm>
            <a:off x="3048000" y="1619217"/>
            <a:ext cx="6096000" cy="4197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利用</a:t>
            </a: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APICloud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实现产品原型功能</a:t>
            </a:r>
          </a:p>
        </p:txBody>
      </p:sp>
      <p:pic>
        <p:nvPicPr>
          <p:cNvPr id="26" name="图片 2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09" y="5569157"/>
            <a:ext cx="12192000" cy="1408853"/>
          </a:xfrm>
          <a:prstGeom prst="rect">
            <a:avLst/>
          </a:prstGeom>
        </p:spPr>
      </p:pic>
      <p:sp>
        <p:nvSpPr>
          <p:cNvPr id="27" name="矩形: 圆角 26">
            <a:extLst>
              <a:ext uri="{FF2B5EF4-FFF2-40B4-BE49-F238E27FC236}">
                <a16:creationId xmlns:a16="http://schemas.microsoft.com/office/drawing/2014/main" id="{76B00E55-A401-42D5-B6CF-BD50F4B5E2C1}"/>
              </a:ext>
            </a:extLst>
          </p:cNvPr>
          <p:cNvSpPr/>
          <p:nvPr/>
        </p:nvSpPr>
        <p:spPr>
          <a:xfrm>
            <a:off x="1900589" y="2073208"/>
            <a:ext cx="8271714" cy="3390109"/>
          </a:xfrm>
          <a:prstGeom prst="roundRect">
            <a:avLst>
              <a:gd name="adj" fmla="val 7976"/>
            </a:avLst>
          </a:prstGeom>
          <a:solidFill>
            <a:schemeClr val="accent3">
              <a:lumMod val="60000"/>
              <a:lumOff val="40000"/>
              <a:alpha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B4765AD9-9EB6-4677-88A6-177A9BA30203}"/>
              </a:ext>
            </a:extLst>
          </p:cNvPr>
          <p:cNvSpPr txBox="1"/>
          <p:nvPr/>
        </p:nvSpPr>
        <p:spPr>
          <a:xfrm>
            <a:off x="5083562" y="2929644"/>
            <a:ext cx="348743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dirty="0">
                <a:solidFill>
                  <a:schemeClr val="bg1"/>
                </a:solidFill>
                <a:cs typeface="+mn-ea"/>
                <a:sym typeface="+mn-lt"/>
              </a:rPr>
              <a:t>第二部分</a:t>
            </a:r>
            <a:endParaRPr lang="zh-CN" alt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7542AC60-EA92-4C59-A965-414DEE3655C5}"/>
              </a:ext>
            </a:extLst>
          </p:cNvPr>
          <p:cNvGrpSpPr/>
          <p:nvPr/>
        </p:nvGrpSpPr>
        <p:grpSpPr>
          <a:xfrm>
            <a:off x="3502798" y="2642436"/>
            <a:ext cx="1540935" cy="1573129"/>
            <a:chOff x="3502798" y="2642436"/>
            <a:chExt cx="1540935" cy="1573129"/>
          </a:xfrm>
        </p:grpSpPr>
        <p:sp>
          <p:nvSpPr>
            <p:cNvPr id="30" name="矩形: 圆角 29">
              <a:extLst>
                <a:ext uri="{FF2B5EF4-FFF2-40B4-BE49-F238E27FC236}">
                  <a16:creationId xmlns:a16="http://schemas.microsoft.com/office/drawing/2014/main" id="{F14AD7F5-FAC4-45FF-B53D-D8EE27685480}"/>
                </a:ext>
              </a:extLst>
            </p:cNvPr>
            <p:cNvSpPr/>
            <p:nvPr/>
          </p:nvSpPr>
          <p:spPr>
            <a:xfrm>
              <a:off x="3502798" y="2674631"/>
              <a:ext cx="1540934" cy="154093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1937263B-344E-4CAC-A08A-D1CA45E0C721}"/>
                </a:ext>
              </a:extLst>
            </p:cNvPr>
            <p:cNvSpPr txBox="1"/>
            <p:nvPr/>
          </p:nvSpPr>
          <p:spPr>
            <a:xfrm>
              <a:off x="3502799" y="2642436"/>
              <a:ext cx="1540934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8800" dirty="0">
                  <a:gradFill>
                    <a:gsLst>
                      <a:gs pos="0">
                        <a:srgbClr val="D93339"/>
                      </a:gs>
                      <a:gs pos="100000">
                        <a:srgbClr val="6AAABA"/>
                      </a:gs>
                    </a:gsLst>
                    <a:lin ang="5400000" scaled="1"/>
                  </a:gradFill>
                  <a:cs typeface="+mn-ea"/>
                  <a:sym typeface="+mn-lt"/>
                </a:rPr>
                <a:t>02</a:t>
              </a:r>
              <a:endParaRPr lang="zh-CN" altLang="en-US" sz="8800" dirty="0">
                <a:gradFill>
                  <a:gsLst>
                    <a:gs pos="0">
                      <a:srgbClr val="D93339"/>
                    </a:gs>
                    <a:gs pos="100000">
                      <a:srgbClr val="6AAABA"/>
                    </a:gs>
                  </a:gsLst>
                  <a:lin ang="5400000" scaled="1"/>
                </a:gradFill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829221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7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900" decel="100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mph" presetSubtype="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1" dur="1000" fill="hold"/>
                                        <p:tgtEl>
                                          <p:spTgt spid="26"/>
                                        </p:tgtEl>
                                      </p:cBhvr>
                                      <p:by x="10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22" presetID="6" presetClass="emph" presetSubtype="0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23" dur="1000" fill="hold"/>
                                        <p:tgtEl>
                                          <p:spTgt spid="26"/>
                                        </p:tgtEl>
                                      </p:cBhvr>
                                      <p:by x="10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24" presetID="6" presetClass="emph" presetSubtype="0" autoRev="1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Scale>
                                      <p:cBhvr>
                                        <p:cTn id="25" dur="500" fill="hold"/>
                                        <p:tgtEl>
                                          <p:spTgt spid="26"/>
                                        </p:tgtEl>
                                      </p:cBhvr>
                                      <p:by x="10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0"/>
                            </p:stCondLst>
                            <p:childTnLst>
                              <p:par>
                                <p:cTn id="32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1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1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  <p:bldP spid="27" grpId="0" animBg="1"/>
      <p:bldP spid="2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21000">
              <a:srgbClr val="367193"/>
            </a:gs>
            <a:gs pos="0">
              <a:srgbClr val="2F6B8D"/>
            </a:gs>
            <a:gs pos="72000">
              <a:srgbClr val="367294">
                <a:alpha val="98000"/>
              </a:srgbClr>
            </a:gs>
            <a:gs pos="44000">
              <a:srgbClr val="206084"/>
            </a:gs>
            <a:gs pos="100000">
              <a:srgbClr val="2F6B8D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8427AE7-5176-428E-81E2-AEC2C73341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9526" y="883223"/>
            <a:ext cx="10082283" cy="5091553"/>
          </a:xfrm>
          <a:prstGeom prst="rect">
            <a:avLst/>
          </a:prstGeom>
        </p:spPr>
      </p:pic>
      <p:sp>
        <p:nvSpPr>
          <p:cNvPr id="6" name="矩形: 圆角 5">
            <a:extLst>
              <a:ext uri="{FF2B5EF4-FFF2-40B4-BE49-F238E27FC236}">
                <a16:creationId xmlns:a16="http://schemas.microsoft.com/office/drawing/2014/main" id="{9AA7DDE5-5969-450E-AAFC-89AFBDB8D938}"/>
              </a:ext>
            </a:extLst>
          </p:cNvPr>
          <p:cNvSpPr/>
          <p:nvPr/>
        </p:nvSpPr>
        <p:spPr>
          <a:xfrm>
            <a:off x="387087" y="593726"/>
            <a:ext cx="11567160" cy="5670545"/>
          </a:xfrm>
          <a:prstGeom prst="roundRect">
            <a:avLst>
              <a:gd name="adj" fmla="val 7976"/>
            </a:avLst>
          </a:prstGeom>
          <a:solidFill>
            <a:schemeClr val="bg1">
              <a:alpha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AC508C68-1087-4310-9BD3-8A7716E050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752564"/>
            <a:ext cx="2976196" cy="5352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2843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56C7D"/>
            </a:gs>
            <a:gs pos="61600">
              <a:srgbClr val="2C817C"/>
            </a:gs>
            <a:gs pos="36800">
              <a:srgbClr val="308073"/>
            </a:gs>
            <a:gs pos="50000">
              <a:srgbClr val="318377"/>
            </a:gs>
            <a:gs pos="100000">
              <a:srgbClr val="056F7F"/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44ABD22-C463-4A66-B06E-74BA29343C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564" y="1095574"/>
            <a:ext cx="11316872" cy="4333761"/>
          </a:xfrm>
          <a:prstGeom prst="rect">
            <a:avLst/>
          </a:prstGeom>
        </p:spPr>
      </p:pic>
      <p:sp>
        <p:nvSpPr>
          <p:cNvPr id="5" name="矩形: 圆角 4">
            <a:extLst>
              <a:ext uri="{FF2B5EF4-FFF2-40B4-BE49-F238E27FC236}">
                <a16:creationId xmlns:a16="http://schemas.microsoft.com/office/drawing/2014/main" id="{3770E978-2E66-408E-8DC6-50351A8CB4D9}"/>
              </a:ext>
            </a:extLst>
          </p:cNvPr>
          <p:cNvSpPr/>
          <p:nvPr/>
        </p:nvSpPr>
        <p:spPr>
          <a:xfrm>
            <a:off x="312420" y="427181"/>
            <a:ext cx="11567160" cy="5670545"/>
          </a:xfrm>
          <a:prstGeom prst="roundRect">
            <a:avLst>
              <a:gd name="adj" fmla="val 7976"/>
            </a:avLst>
          </a:prstGeom>
          <a:solidFill>
            <a:schemeClr val="bg1">
              <a:alpha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A607F18B-9067-44F3-A089-BC3DCA4F53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1759" y="760274"/>
            <a:ext cx="2847619" cy="5133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004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4000">
              <a:schemeClr val="accent3">
                <a:lumMod val="60000"/>
                <a:lumOff val="40000"/>
              </a:schemeClr>
            </a:gs>
            <a:gs pos="82000">
              <a:schemeClr val="accent4">
                <a:lumMod val="60000"/>
                <a:lumOff val="40000"/>
              </a:schemeClr>
            </a:gs>
            <a:gs pos="53000">
              <a:schemeClr val="accent4">
                <a:lumMod val="40000"/>
                <a:lumOff val="60000"/>
              </a:schemeClr>
            </a:gs>
            <a:gs pos="33000">
              <a:schemeClr val="accent3">
                <a:lumMod val="40000"/>
                <a:lumOff val="60000"/>
              </a:schemeClr>
            </a:gs>
            <a:gs pos="0">
              <a:schemeClr val="accent3">
                <a:lumMod val="20000"/>
                <a:lumOff val="80000"/>
              </a:schemeClr>
            </a:gs>
            <a:gs pos="16000">
              <a:schemeClr val="accent4">
                <a:lumMod val="20000"/>
                <a:lumOff val="80000"/>
              </a:schemeClr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EFCCAEB-D06B-44BE-8DC8-DA310ADDD5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9184" y="564322"/>
            <a:ext cx="10177975" cy="6072463"/>
          </a:xfrm>
          <a:prstGeom prst="rect">
            <a:avLst/>
          </a:prstGeom>
        </p:spPr>
      </p:pic>
      <p:sp>
        <p:nvSpPr>
          <p:cNvPr id="5" name="矩形: 圆角 4">
            <a:extLst>
              <a:ext uri="{FF2B5EF4-FFF2-40B4-BE49-F238E27FC236}">
                <a16:creationId xmlns:a16="http://schemas.microsoft.com/office/drawing/2014/main" id="{73DAF163-C67B-4C3F-8E43-51F466FA933B}"/>
              </a:ext>
            </a:extLst>
          </p:cNvPr>
          <p:cNvSpPr/>
          <p:nvPr/>
        </p:nvSpPr>
        <p:spPr>
          <a:xfrm>
            <a:off x="-119968" y="564321"/>
            <a:ext cx="12387022" cy="6072464"/>
          </a:xfrm>
          <a:prstGeom prst="roundRect">
            <a:avLst>
              <a:gd name="adj" fmla="val 7976"/>
            </a:avLst>
          </a:prstGeom>
          <a:solidFill>
            <a:schemeClr val="bg1">
              <a:alpha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495F32C4-EFFA-40CA-8108-B1ACA62FAA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1042" y="688864"/>
            <a:ext cx="3095238" cy="51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4590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圆角矩形 5"/>
          <p:cNvSpPr/>
          <p:nvPr/>
        </p:nvSpPr>
        <p:spPr>
          <a:xfrm rot="18892707">
            <a:off x="-113984" y="2395151"/>
            <a:ext cx="673474" cy="190552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FDC62F">
                  <a:alpha val="90000"/>
                </a:srgbClr>
              </a:gs>
              <a:gs pos="50000">
                <a:srgbClr val="F5B547">
                  <a:alpha val="90000"/>
                </a:srgbClr>
              </a:gs>
              <a:gs pos="100000">
                <a:srgbClr val="F5B547">
                  <a:alpha val="90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圆角矩形 6"/>
          <p:cNvSpPr/>
          <p:nvPr/>
        </p:nvSpPr>
        <p:spPr>
          <a:xfrm rot="18892707">
            <a:off x="-417276" y="2813750"/>
            <a:ext cx="732519" cy="27062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8C556"/>
              </a:gs>
              <a:gs pos="50000">
                <a:srgbClr val="70BA4E"/>
              </a:gs>
              <a:gs pos="100000">
                <a:srgbClr val="61A742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圆角矩形 7"/>
          <p:cNvSpPr/>
          <p:nvPr/>
        </p:nvSpPr>
        <p:spPr>
          <a:xfrm rot="18892707">
            <a:off x="-189143" y="2504809"/>
            <a:ext cx="1524991" cy="449416"/>
          </a:xfrm>
          <a:prstGeom prst="roundRect">
            <a:avLst>
              <a:gd name="adj" fmla="val 50000"/>
            </a:avLst>
          </a:prstGeom>
          <a:solidFill>
            <a:srgbClr val="6057B6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圆角矩形 8"/>
          <p:cNvSpPr/>
          <p:nvPr/>
        </p:nvSpPr>
        <p:spPr>
          <a:xfrm rot="18892707">
            <a:off x="-376264" y="3238872"/>
            <a:ext cx="1172688" cy="38576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FDC62F">
                  <a:alpha val="90000"/>
                </a:srgbClr>
              </a:gs>
              <a:gs pos="50000">
                <a:srgbClr val="F5B547">
                  <a:alpha val="90000"/>
                </a:srgbClr>
              </a:gs>
              <a:gs pos="100000">
                <a:srgbClr val="F5B547">
                  <a:alpha val="90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圆角矩形 9"/>
          <p:cNvSpPr/>
          <p:nvPr/>
        </p:nvSpPr>
        <p:spPr>
          <a:xfrm rot="18892707">
            <a:off x="-207557" y="6075040"/>
            <a:ext cx="1486854" cy="6365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F55284"/>
              </a:gs>
              <a:gs pos="50000">
                <a:srgbClr val="ED487F"/>
              </a:gs>
              <a:gs pos="100000">
                <a:srgbClr val="EB457D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圆角矩形 10"/>
          <p:cNvSpPr/>
          <p:nvPr/>
        </p:nvSpPr>
        <p:spPr>
          <a:xfrm rot="18892707">
            <a:off x="-915735" y="5633990"/>
            <a:ext cx="2270857" cy="776583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19A2DF">
                  <a:alpha val="90000"/>
                </a:srgbClr>
              </a:gs>
              <a:gs pos="50000">
                <a:srgbClr val="2399E0">
                  <a:alpha val="90000"/>
                </a:srgbClr>
              </a:gs>
              <a:gs pos="100000">
                <a:srgbClr val="2D91E0">
                  <a:alpha val="90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圆角矩形 11"/>
          <p:cNvSpPr/>
          <p:nvPr/>
        </p:nvSpPr>
        <p:spPr>
          <a:xfrm rot="18892707">
            <a:off x="2153042" y="4483033"/>
            <a:ext cx="613748" cy="74931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9C657"/>
              </a:gs>
              <a:gs pos="50000">
                <a:srgbClr val="69B048"/>
              </a:gs>
              <a:gs pos="100000">
                <a:srgbClr val="5A9D3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圆角矩形 12"/>
          <p:cNvSpPr/>
          <p:nvPr/>
        </p:nvSpPr>
        <p:spPr>
          <a:xfrm rot="18892707">
            <a:off x="4048532" y="-370225"/>
            <a:ext cx="1637005" cy="79963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F5B647"/>
              </a:gs>
              <a:gs pos="50000">
                <a:srgbClr val="F5B547"/>
              </a:gs>
              <a:gs pos="100000">
                <a:srgbClr val="F5B547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圆角矩形 13"/>
          <p:cNvSpPr/>
          <p:nvPr/>
        </p:nvSpPr>
        <p:spPr>
          <a:xfrm rot="18892707">
            <a:off x="3314001" y="174983"/>
            <a:ext cx="1387165" cy="500424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37CAA8">
                  <a:alpha val="90000"/>
                </a:srgbClr>
              </a:gs>
              <a:gs pos="50000">
                <a:srgbClr val="2AB394">
                  <a:alpha val="90000"/>
                </a:srgbClr>
              </a:gs>
              <a:gs pos="100000">
                <a:srgbClr val="22A385">
                  <a:alpha val="90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圆角矩形 14"/>
          <p:cNvSpPr/>
          <p:nvPr/>
        </p:nvSpPr>
        <p:spPr>
          <a:xfrm rot="18892707">
            <a:off x="1864683" y="432064"/>
            <a:ext cx="921018" cy="276114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F06A48"/>
              </a:gs>
              <a:gs pos="50000">
                <a:srgbClr val="E65F4D"/>
              </a:gs>
              <a:gs pos="100000">
                <a:srgbClr val="DC515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圆角矩形 15"/>
          <p:cNvSpPr/>
          <p:nvPr/>
        </p:nvSpPr>
        <p:spPr>
          <a:xfrm rot="18892707">
            <a:off x="2061483" y="-6527"/>
            <a:ext cx="527418" cy="159442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38CBA9">
                  <a:alpha val="90000"/>
                </a:srgbClr>
              </a:gs>
              <a:gs pos="50000">
                <a:srgbClr val="30BC9B"/>
              </a:gs>
              <a:gs pos="100000">
                <a:srgbClr val="24A788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圆角矩形 16"/>
          <p:cNvSpPr/>
          <p:nvPr/>
        </p:nvSpPr>
        <p:spPr>
          <a:xfrm rot="18892707">
            <a:off x="9363983" y="2869342"/>
            <a:ext cx="527418" cy="159442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38CBA9">
                  <a:alpha val="90000"/>
                </a:srgbClr>
              </a:gs>
              <a:gs pos="50000">
                <a:srgbClr val="30BC9B"/>
              </a:gs>
              <a:gs pos="100000">
                <a:srgbClr val="24A788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圆角矩形 18"/>
          <p:cNvSpPr/>
          <p:nvPr/>
        </p:nvSpPr>
        <p:spPr>
          <a:xfrm rot="18892707">
            <a:off x="7051462" y="1334257"/>
            <a:ext cx="269037" cy="9419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F06A48"/>
              </a:gs>
              <a:gs pos="50000">
                <a:srgbClr val="E65F4D"/>
              </a:gs>
              <a:gs pos="100000">
                <a:srgbClr val="DC515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圆角矩形 19"/>
          <p:cNvSpPr/>
          <p:nvPr/>
        </p:nvSpPr>
        <p:spPr>
          <a:xfrm rot="18892707">
            <a:off x="7105588" y="1165120"/>
            <a:ext cx="196587" cy="65623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FEC52A"/>
              </a:gs>
              <a:gs pos="50000">
                <a:srgbClr val="F6B646"/>
              </a:gs>
              <a:gs pos="100000">
                <a:srgbClr val="F5B547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圆角矩形 20"/>
          <p:cNvSpPr/>
          <p:nvPr/>
        </p:nvSpPr>
        <p:spPr>
          <a:xfrm rot="18892707">
            <a:off x="9414284" y="2458853"/>
            <a:ext cx="500729" cy="8171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F5B647"/>
              </a:gs>
              <a:gs pos="50000">
                <a:srgbClr val="F5B547"/>
              </a:gs>
              <a:gs pos="100000">
                <a:srgbClr val="F5B547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圆角矩形 21"/>
          <p:cNvSpPr/>
          <p:nvPr/>
        </p:nvSpPr>
        <p:spPr>
          <a:xfrm rot="18892707">
            <a:off x="11728183" y="3943575"/>
            <a:ext cx="1182617" cy="592591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F5B647"/>
              </a:gs>
              <a:gs pos="50000">
                <a:srgbClr val="F5B547"/>
              </a:gs>
              <a:gs pos="100000">
                <a:srgbClr val="F5B547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圆角矩形 22"/>
          <p:cNvSpPr/>
          <p:nvPr/>
        </p:nvSpPr>
        <p:spPr>
          <a:xfrm rot="18892707">
            <a:off x="11111436" y="3509142"/>
            <a:ext cx="1871352" cy="694439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F06A48">
                  <a:alpha val="90000"/>
                </a:srgbClr>
              </a:gs>
              <a:gs pos="50000">
                <a:srgbClr val="E65F4D">
                  <a:alpha val="90000"/>
                </a:srgbClr>
              </a:gs>
              <a:gs pos="100000">
                <a:srgbClr val="DC5153">
                  <a:alpha val="90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圆角矩形 24"/>
          <p:cNvSpPr/>
          <p:nvPr/>
        </p:nvSpPr>
        <p:spPr>
          <a:xfrm rot="18892707">
            <a:off x="8762097" y="-356997"/>
            <a:ext cx="1678288" cy="83093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37CAA8">
                  <a:alpha val="90000"/>
                </a:srgbClr>
              </a:gs>
              <a:gs pos="50000">
                <a:srgbClr val="2AB394">
                  <a:alpha val="90000"/>
                </a:srgbClr>
              </a:gs>
              <a:gs pos="100000">
                <a:srgbClr val="22A385">
                  <a:alpha val="90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圆角矩形 25"/>
          <p:cNvSpPr/>
          <p:nvPr/>
        </p:nvSpPr>
        <p:spPr>
          <a:xfrm rot="18892707">
            <a:off x="7775360" y="-334460"/>
            <a:ext cx="1921564" cy="855462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685599"/>
              </a:gs>
              <a:gs pos="50000">
                <a:srgbClr val="6556A3"/>
              </a:gs>
              <a:gs pos="100000">
                <a:srgbClr val="6456A7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/>
          <p:cNvSpPr/>
          <p:nvPr/>
        </p:nvSpPr>
        <p:spPr>
          <a:xfrm>
            <a:off x="5182931" y="2572779"/>
            <a:ext cx="18261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实训心得</a:t>
            </a:r>
          </a:p>
        </p:txBody>
      </p:sp>
      <p:sp>
        <p:nvSpPr>
          <p:cNvPr id="28" name="矩形 27"/>
          <p:cNvSpPr/>
          <p:nvPr/>
        </p:nvSpPr>
        <p:spPr>
          <a:xfrm>
            <a:off x="342584" y="4010822"/>
            <a:ext cx="11726287" cy="12917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虽然为其一周的实训结束了人的一生可能会经历各种告别，在我们的相遇中收获的爱和温暖都化为了永恒的力量，</a:t>
            </a:r>
            <a:endParaRPr lang="en-US" altLang="zh-CN" b="1" dirty="0">
              <a:solidFill>
                <a:schemeClr val="tx1">
                  <a:lumMod val="85000"/>
                  <a:lumOff val="1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感谢一路走来大家所有的给予，支持和爱。谢谢未来还会有的关心和爱护。</a:t>
            </a:r>
          </a:p>
          <a:p>
            <a:pPr algn="ctr">
              <a:lnSpc>
                <a:spcPct val="150000"/>
              </a:lnSpc>
            </a:pP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以前我们是我们，以后我们依然是我们。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​，</a:t>
            </a:r>
          </a:p>
        </p:txBody>
      </p:sp>
      <p:sp>
        <p:nvSpPr>
          <p:cNvPr id="2" name="矩形 1"/>
          <p:cNvSpPr/>
          <p:nvPr/>
        </p:nvSpPr>
        <p:spPr>
          <a:xfrm>
            <a:off x="303303" y="-889354"/>
            <a:ext cx="224567" cy="568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2410081"/>
      </p:ext>
    </p:extLst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42" presetClass="path" presetSubtype="0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-0.06029 0.10487 L 4.16667E-6 -4.44444E-6 " pathEditMode="relative" rAng="0" ptsTypes="AA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21" y="-5255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42" presetClass="path" presetSubtype="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0.06029 0.10487 L 4.16667E-6 -4.44444E-6 " pathEditMode="relative" rAng="0" ptsTypes="AA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21" y="-525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42" presetClass="path" presetSubtype="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0.13099 0.22801 L -1.875E-6 3.33333E-6 " pathEditMode="relative" rAng="0" ptsTypes="AA"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49" y="-11412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42" presetClass="pat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8671 0.1507 L -4.16667E-6 -1.48148E-6 " pathEditMode="relative" rAng="0" ptsTypes="AA">
                                      <p:cBhvr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336" y="-7546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42" presetClass="path" presetSubtype="0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-0.13099 0.22801 L -1.875E-6 3.33333E-6 " pathEditMode="relative" rAng="0" ptsTypes="AA">
                                      <p:cBhvr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49" y="-11412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42" presetClass="path" presetSubtype="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0.13099 0.22801 L -1.875E-6 3.33333E-6 " pathEditMode="relative" rAng="0" ptsTypes="AA">
                                      <p:cBhvr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49" y="-11412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42" presetClass="path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25352 0.44097 L 3.95833E-6 4.07407E-6 " pathEditMode="relative" rAng="0" ptsTypes="AA">
                                      <p:cBhvr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669" y="-22060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42" presetClass="path" presetSubtype="0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-0.58477 1.01713 L 2.08333E-7 -1.85185E-6 " pathEditMode="relative" rAng="0" ptsTypes="AA">
                                      <p:cBhvr>
                                        <p:cTn id="3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232" y="-50856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42" presetClass="path" presetSubtype="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0.51329 0.89283 L 4.16667E-6 -3.33333E-6 " pathEditMode="relative" rAng="0" ptsTypes="AA">
                                      <p:cBhvr>
                                        <p:cTn id="4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64" y="-44653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42" presetClass="path" presetSubtype="0" fill="hold" grpId="1" nodeType="withEffect">
                                  <p:stCondLst>
                                    <p:cond delay="350"/>
                                  </p:stCondLst>
                                  <p:childTnLst>
                                    <p:animMotion origin="layout" path="M -0.34948 0.60787 L 8.33333E-7 -2.59259E-6 " pathEditMode="relative" rAng="0" ptsTypes="AA">
                                      <p:cBhvr>
                                        <p:cTn id="4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474" y="-30394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42" presetClass="path" presetSubtype="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0.34948 0.60787 L 8.33333E-7 -2.59259E-6 " pathEditMode="relative" rAng="0" ptsTypes="AA">
                                      <p:cBhvr>
                                        <p:cTn id="4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474" y="-30394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42" presetClass="path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23073 0.40139 L 2.77556E-17 -1.11111E-6 " pathEditMode="relative" rAng="0" ptsTypes="AA">
                                      <p:cBhvr>
                                        <p:cTn id="5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536" y="-20069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64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42" presetClass="path" presetSubtype="0" fill="hold" grpId="1" nodeType="withEffect">
                                  <p:stCondLst>
                                    <p:cond delay="640"/>
                                  </p:stCondLst>
                                  <p:childTnLst>
                                    <p:animMotion origin="layout" path="M -0.23008 0.4 L -2.29167E-6 7.40741E-7 " pathEditMode="relative" rAng="0" ptsTypes="AA">
                                      <p:cBhvr>
                                        <p:cTn id="5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497" y="-20000"/>
                                    </p:animMotion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42" presetClass="path" presetSubtype="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0.34948 0.60787 L 8.33333E-7 -2.59259E-6 " pathEditMode="relative" rAng="0" ptsTypes="AA">
                                      <p:cBhvr>
                                        <p:cTn id="6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474" y="-30394"/>
                                    </p:animMotion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42" presetClass="path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34948 0.60787 L 8.33333E-7 -2.59259E-6 " pathEditMode="relative" rAng="0" ptsTypes="AA">
                                      <p:cBhvr>
                                        <p:cTn id="6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474" y="-30394"/>
                                    </p:animMotion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42" presetClass="path" presetSubtype="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0.28151 0.49004 L -8.33333E-7 2.59259E-6 " pathEditMode="relative" rAng="0" ptsTypes="AA">
                                      <p:cBhvr>
                                        <p:cTn id="6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076" y="-24514"/>
                                    </p:animMotion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42" presetClass="path" presetSubtype="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0.21771 0.37893 L 3.33333E-6 4.07407E-6 " pathEditMode="relative" rAng="0" ptsTypes="AA">
                                      <p:cBhvr>
                                        <p:cTn id="7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885" y="-18958"/>
                                    </p:animMotion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42" presetClass="path" presetSubtype="0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-0.13099 0.22801 L -1.875E-6 3.33333E-6 " pathEditMode="relative" rAng="0" ptsTypes="AA">
                                      <p:cBhvr>
                                        <p:cTn id="7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49" y="-11412"/>
                                    </p:animMotion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42" presetClass="path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34948 0.60787 L 8.33333E-7 -2.59259E-6 " pathEditMode="relative" rAng="0" ptsTypes="AA">
                                      <p:cBhvr>
                                        <p:cTn id="8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474" y="-30394"/>
                                    </p:animMotion>
                                  </p:childTnLst>
                                </p:cTn>
                              </p:par>
                              <p:par>
                                <p:cTn id="81" presetID="42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500"/>
                            </p:stCondLst>
                            <p:childTnLst>
                              <p:par>
                                <p:cTn id="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9" grpId="0" animBg="1"/>
      <p:bldP spid="19" grpId="1" animBg="1"/>
      <p:bldP spid="20" grpId="0" animBg="1"/>
      <p:bldP spid="20" grpId="1" animBg="1"/>
      <p:bldP spid="21" grpId="0" animBg="1"/>
      <p:bldP spid="21" grpId="1" animBg="1"/>
      <p:bldP spid="22" grpId="0" animBg="1"/>
      <p:bldP spid="22" grpId="1" animBg="1"/>
      <p:bldP spid="23" grpId="0" animBg="1"/>
      <p:bldP spid="23" grpId="1" animBg="1"/>
      <p:bldP spid="25" grpId="0" animBg="1"/>
      <p:bldP spid="25" grpId="1" animBg="1"/>
      <p:bldP spid="26" grpId="0" animBg="1"/>
      <p:bldP spid="26" grpId="1" animBg="1"/>
      <p:bldP spid="27" grpId="0"/>
      <p:bldP spid="28" grpId="0"/>
      <p:bldP spid="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/>
          <p:cNvSpPr/>
          <p:nvPr/>
        </p:nvSpPr>
        <p:spPr>
          <a:xfrm>
            <a:off x="3256835" y="2398058"/>
            <a:ext cx="5314276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80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谢谢大家！</a:t>
            </a:r>
          </a:p>
        </p:txBody>
      </p:sp>
      <p:pic>
        <p:nvPicPr>
          <p:cNvPr id="26" name="图片 2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09" y="5569157"/>
            <a:ext cx="12192000" cy="1408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37525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mph" presetSubtype="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</p:cBhvr>
                                      <p:by x="10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6" presetID="6" presetClass="emph" presetSubtype="0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7" dur="1000" fill="hold"/>
                                        <p:tgtEl>
                                          <p:spTgt spid="26"/>
                                        </p:tgtEl>
                                      </p:cBhvr>
                                      <p:by x="10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18" presetID="6" presetClass="emph" presetSubtype="0" autoRev="1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Scale>
                                      <p:cBhvr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</p:cBhvr>
                                      <p:by x="10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theme/theme1.xml><?xml version="1.0" encoding="utf-8"?>
<a:theme xmlns:a="http://schemas.openxmlformats.org/drawingml/2006/main" name="Office Theme">
  <a:themeElements>
    <a:clrScheme name="自定义 13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8282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b6288cad1d37ca975be72df32d7f5067047c2666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奥斯汀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奥斯汀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自定义 13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282828"/>
    </a:accent1>
    <a:accent2>
      <a:srgbClr val="8BC145"/>
    </a:accent2>
    <a:accent3>
      <a:srgbClr val="36AFCE"/>
    </a:accent3>
    <a:accent4>
      <a:srgbClr val="1D6FA9"/>
    </a:accent4>
    <a:accent5>
      <a:srgbClr val="B74919"/>
    </a:accent5>
    <a:accent6>
      <a:srgbClr val="F19D19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自定义 13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282828"/>
    </a:accent1>
    <a:accent2>
      <a:srgbClr val="8BC145"/>
    </a:accent2>
    <a:accent3>
      <a:srgbClr val="36AFCE"/>
    </a:accent3>
    <a:accent4>
      <a:srgbClr val="1D6FA9"/>
    </a:accent4>
    <a:accent5>
      <a:srgbClr val="B74919"/>
    </a:accent5>
    <a:accent6>
      <a:srgbClr val="F19D19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自定义 13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282828"/>
    </a:accent1>
    <a:accent2>
      <a:srgbClr val="8BC145"/>
    </a:accent2>
    <a:accent3>
      <a:srgbClr val="36AFCE"/>
    </a:accent3>
    <a:accent4>
      <a:srgbClr val="1D6FA9"/>
    </a:accent4>
    <a:accent5>
      <a:srgbClr val="B74919"/>
    </a:accent5>
    <a:accent6>
      <a:srgbClr val="F19D19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5278</TotalTime>
  <Words>135</Words>
  <Application>Microsoft Office PowerPoint</Application>
  <PresentationFormat>宽屏</PresentationFormat>
  <Paragraphs>17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8</vt:i4>
      </vt:variant>
    </vt:vector>
  </HeadingPairs>
  <TitlesOfParts>
    <vt:vector size="18" baseType="lpstr">
      <vt:lpstr>等线</vt:lpstr>
      <vt:lpstr>黑体</vt:lpstr>
      <vt:lpstr>微软雅黑 Light</vt:lpstr>
      <vt:lpstr>Arial</vt:lpstr>
      <vt:lpstr>Calibri</vt:lpstr>
      <vt:lpstr>Calibri Light</vt:lpstr>
      <vt:lpstr>Century Gothic</vt:lpstr>
      <vt:lpstr>Office Theme</vt:lpstr>
      <vt:lpstr>b6288cad1d37ca975be72df32d7f5067047c2666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 R 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China</dc:creator>
  <cp:lastModifiedBy>晁 采</cp:lastModifiedBy>
  <cp:revision>456</cp:revision>
  <dcterms:created xsi:type="dcterms:W3CDTF">2015-11-26T12:54:06Z</dcterms:created>
  <dcterms:modified xsi:type="dcterms:W3CDTF">2019-09-18T07:36:52Z</dcterms:modified>
</cp:coreProperties>
</file>

<file path=docProps/thumbnail.jpeg>
</file>